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73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180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7600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8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4739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3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2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17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59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17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76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CA43-58EB-4985-A7D5-5976D0DEA112}" type="datetimeFigureOut">
              <a:rPr lang="cs-CZ" smtClean="0"/>
              <a:t>10.12.2016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A6A3F-9C1E-4D98-8509-1E5569146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37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g"/><Relationship Id="rId5" Type="http://schemas.openxmlformats.org/officeDocument/2006/relationships/image" Target="../media/image6.jpg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890" y="1700807"/>
            <a:ext cx="5507113" cy="4125019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2875083" cy="432048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260994" y="379983"/>
            <a:ext cx="46085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FFFF00"/>
                </a:solidFill>
              </a:rPr>
              <a:t>Orloj</a:t>
            </a:r>
            <a:endParaRPr lang="cs-CZ" sz="4400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76890" y="5910838"/>
            <a:ext cx="5730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solidFill>
                  <a:srgbClr val="FFFF00"/>
                </a:solidFill>
              </a:rPr>
              <a:t>Staroměstská radnice</a:t>
            </a:r>
            <a:endParaRPr lang="cs-CZ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8" y="332656"/>
            <a:ext cx="4155207" cy="6244163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499992" y="2420888"/>
            <a:ext cx="60486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Orloj </a:t>
            </a:r>
          </a:p>
          <a:p>
            <a:r>
              <a:rPr lang="cs-CZ" sz="4800" dirty="0" smtClean="0">
                <a:solidFill>
                  <a:srgbClr val="FFFF00"/>
                </a:solidFill>
              </a:rPr>
              <a:t>na Staroměstské radnici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5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91" y="332656"/>
            <a:ext cx="8599875" cy="4536504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19141" y="5068657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Národní divadlo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62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908" y="188640"/>
            <a:ext cx="7402347" cy="554461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771800" y="5877272"/>
            <a:ext cx="5904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Staroměstská radnice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42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466404" cy="496855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27984" y="546177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Pražský hrad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52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3" y="163844"/>
            <a:ext cx="7382009" cy="492134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27984" y="522920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Chrám sv. Víta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2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6240693" cy="468052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295969" y="522920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Betlémská kaple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0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7" y="476672"/>
            <a:ext cx="7654369" cy="460851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53975" y="5373216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Karlův most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68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48" y="188640"/>
            <a:ext cx="7142564" cy="535002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915816" y="5733256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Národní muzeum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24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6555"/>
            <a:ext cx="4248472" cy="644273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427984" y="2492896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Socha sv. Václava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00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405204"/>
            <a:ext cx="4608512" cy="3072341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76672"/>
            <a:ext cx="4652976" cy="309634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5292080" y="908720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Pražský hrad</a:t>
            </a:r>
            <a:endParaRPr lang="cs-CZ" sz="4800" dirty="0">
              <a:solidFill>
                <a:srgbClr val="FFFF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45760" y="5394507"/>
            <a:ext cx="475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Chrám sv. Víta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82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548680"/>
            <a:ext cx="6240693" cy="468052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995936" y="5356666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Betlémská kaple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4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429" y="3429000"/>
            <a:ext cx="5381978" cy="324036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19" y="332656"/>
            <a:ext cx="4764205" cy="324036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364088" y="1340768"/>
            <a:ext cx="35773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>
                <a:solidFill>
                  <a:srgbClr val="FFFF00"/>
                </a:solidFill>
              </a:rPr>
              <a:t>Karlův most</a:t>
            </a:r>
            <a:endParaRPr lang="cs-CZ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1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4032448" cy="302044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2564903"/>
            <a:ext cx="4392488" cy="3290127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172" y="3031150"/>
            <a:ext cx="2477836" cy="375759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44008" y="836712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Národní muzeum</a:t>
            </a:r>
            <a:endParaRPr lang="cs-CZ" sz="4800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870332" y="5979397"/>
            <a:ext cx="3651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Socha sv. Víta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3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7644334" cy="4032448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7544" y="681961"/>
            <a:ext cx="4464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 smtClean="0">
                <a:solidFill>
                  <a:srgbClr val="FFFF00"/>
                </a:solidFill>
              </a:rPr>
              <a:t>Národní divadlo</a:t>
            </a:r>
            <a:endParaRPr lang="cs-CZ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8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2867176"/>
            <a:ext cx="5093815" cy="3990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5100772" cy="34128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532705"/>
            <a:ext cx="2728541" cy="230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30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037" y="2780928"/>
            <a:ext cx="5085811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6632"/>
            <a:ext cx="5312903" cy="3384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085" y="3501008"/>
            <a:ext cx="4326047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ovéPole 9"/>
          <p:cNvSpPr txBox="1"/>
          <p:nvPr/>
        </p:nvSpPr>
        <p:spPr>
          <a:xfrm>
            <a:off x="6372200" y="393732"/>
            <a:ext cx="224853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 smtClean="0">
                <a:solidFill>
                  <a:srgbClr val="FFFF00"/>
                </a:solidFill>
              </a:rPr>
              <a:t>Způsoby MHD v Praze</a:t>
            </a:r>
            <a:endParaRPr lang="cs-CZ" sz="4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5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2768" y="120293"/>
            <a:ext cx="3419068" cy="227937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3096344" cy="2322257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546" y="4525355"/>
            <a:ext cx="4200908" cy="2216013"/>
          </a:xfrm>
          <a:prstGeom prst="rect">
            <a:avLst/>
          </a:prstGeom>
        </p:spPr>
      </p:pic>
      <p:sp>
        <p:nvSpPr>
          <p:cNvPr id="3" name="Nadpis 1"/>
          <p:cNvSpPr txBox="1">
            <a:spLocks/>
          </p:cNvSpPr>
          <p:nvPr/>
        </p:nvSpPr>
        <p:spPr>
          <a:xfrm>
            <a:off x="394370" y="0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rgbClr val="FFFF00"/>
                </a:solidFill>
              </a:rPr>
              <a:t>Poznáš budovy?</a:t>
            </a:r>
            <a:endParaRPr lang="cs-CZ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55376" y="4634417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FF00"/>
                </a:solidFill>
              </a:rPr>
              <a:t>3)</a:t>
            </a:r>
            <a:endParaRPr lang="cs-CZ" sz="4000" dirty="0">
              <a:solidFill>
                <a:srgbClr val="FFFF00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645" y="2335587"/>
            <a:ext cx="3594719" cy="2164294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643" y="4195034"/>
            <a:ext cx="3433809" cy="257204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007" y="2360712"/>
            <a:ext cx="3035513" cy="2273705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647756" y="2510897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 smtClean="0">
                <a:solidFill>
                  <a:srgbClr val="FFFF00"/>
                </a:solidFill>
              </a:rPr>
              <a:t>2)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70390" y="188640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1</a:t>
            </a:r>
            <a:r>
              <a:rPr lang="cs-CZ" sz="4000" dirty="0" smtClean="0">
                <a:solidFill>
                  <a:srgbClr val="FFFF00"/>
                </a:solidFill>
              </a:rPr>
              <a:t>)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129364" y="287783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4</a:t>
            </a:r>
            <a:r>
              <a:rPr lang="cs-CZ" sz="4000" dirty="0" smtClean="0">
                <a:solidFill>
                  <a:srgbClr val="FFFF00"/>
                </a:solidFill>
              </a:rPr>
              <a:t>)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020272" y="239967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5</a:t>
            </a:r>
            <a:r>
              <a:rPr lang="cs-CZ" sz="4000" dirty="0" smtClean="0">
                <a:solidFill>
                  <a:srgbClr val="FFFF00"/>
                </a:solidFill>
              </a:rPr>
              <a:t>)</a:t>
            </a:r>
            <a:endParaRPr lang="cs-CZ" sz="4000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729643" y="4171412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rgbClr val="FFFF00"/>
                </a:solidFill>
              </a:rPr>
              <a:t>6</a:t>
            </a:r>
            <a:r>
              <a:rPr lang="cs-CZ" sz="4000" dirty="0" smtClean="0">
                <a:solidFill>
                  <a:srgbClr val="FFFF00"/>
                </a:solidFill>
              </a:rPr>
              <a:t>)</a:t>
            </a:r>
            <a:endParaRPr lang="cs-CZ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57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64</Words>
  <Application>Microsoft Office PowerPoint</Application>
  <PresentationFormat>Předvádění na obrazovce (4:3)</PresentationFormat>
  <Paragraphs>27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uzivatel</dc:creator>
  <cp:lastModifiedBy>uzivatel</cp:lastModifiedBy>
  <cp:revision>8</cp:revision>
  <dcterms:created xsi:type="dcterms:W3CDTF">2016-12-07T21:01:59Z</dcterms:created>
  <dcterms:modified xsi:type="dcterms:W3CDTF">2016-12-10T21:49:30Z</dcterms:modified>
</cp:coreProperties>
</file>