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56" r:id="rId7"/>
    <p:sldId id="25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75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02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80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03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2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5380-9468-475C-86F1-BD52685D0DE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DCD5-E6AA-470B-978C-BDE68DDA7F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23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>
                  <a:solidFill>
                    <a:srgbClr val="FFFF00"/>
                  </a:solidFill>
                </a:ln>
              </a:rPr>
              <a:t>Úvodní opakování</a:t>
            </a:r>
            <a:endParaRPr lang="cs-CZ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Odpověz na otázky, použij mapu:</a:t>
            </a:r>
          </a:p>
          <a:p>
            <a:pPr marL="514350" indent="-514350">
              <a:buAutoNum type="arabicParenR"/>
            </a:pPr>
            <a:r>
              <a:rPr lang="cs-CZ" dirty="0" smtClean="0"/>
              <a:t>Do kterého kraje patří okres Přerov?</a:t>
            </a:r>
          </a:p>
          <a:p>
            <a:pPr marL="514350" indent="-514350">
              <a:buAutoNum type="arabicParenR"/>
            </a:pPr>
            <a:r>
              <a:rPr lang="cs-CZ" dirty="0" smtClean="0"/>
              <a:t>Vyjmenuj okresy Olomouckého kraje.</a:t>
            </a:r>
          </a:p>
          <a:p>
            <a:pPr marL="514350" indent="-514350">
              <a:buAutoNum type="arabicParenR"/>
            </a:pPr>
            <a:r>
              <a:rPr lang="cs-CZ" dirty="0" smtClean="0"/>
              <a:t>S kterými okresy sousedí Okres Přerov?</a:t>
            </a:r>
          </a:p>
          <a:p>
            <a:pPr marL="514350" indent="-514350">
              <a:buAutoNum type="arabicParenR"/>
            </a:pPr>
            <a:r>
              <a:rPr lang="cs-CZ" dirty="0" smtClean="0"/>
              <a:t>Vyjmenuj alespoň 5 míst, která můžeš navštívit v Přerově?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2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803" y="116632"/>
            <a:ext cx="8229600" cy="1143000"/>
          </a:xfrm>
        </p:spPr>
        <p:txBody>
          <a:bodyPr/>
          <a:lstStyle/>
          <a:p>
            <a:r>
              <a:rPr lang="cs-CZ" dirty="0" smtClean="0"/>
              <a:t>Práce v pracovním sešitě 9/1</a:t>
            </a:r>
            <a:endParaRPr lang="cs-CZ" dirty="0"/>
          </a:p>
        </p:txBody>
      </p:sp>
      <p:pic>
        <p:nvPicPr>
          <p:cNvPr id="1028" name="Picture 4" descr="Výsledek obrázku pro kraje &amp;ccaron;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" y="1124744"/>
            <a:ext cx="8982387" cy="55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Řešení úloh v pracovním sešitě str. 9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633369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9"/>
            <a:ext cx="9003265" cy="36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1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0" y="461964"/>
            <a:ext cx="9144000" cy="38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0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>
                  <a:solidFill>
                    <a:srgbClr val="FFFF00"/>
                  </a:solidFill>
                </a:ln>
              </a:rPr>
              <a:t>Zápis do sešitu vlastivědy 19. října</a:t>
            </a:r>
            <a:endParaRPr lang="cs-CZ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Region 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je oblast, která má společné znaky. (např. region střední Morava – Haná)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>
                  <a:solidFill>
                    <a:srgbClr val="FFFF00"/>
                  </a:solidFill>
                </a:ln>
              </a:rPr>
              <a:t>Referáty</a:t>
            </a:r>
            <a:endParaRPr lang="cs-CZ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Během předvedení referátu si dávej pozor na to, abys: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u</a:t>
            </a:r>
            <a:r>
              <a:rPr lang="cs-CZ" dirty="0" smtClean="0"/>
              <a:t>kázal(a) vybrané místo na mapě,</a:t>
            </a:r>
          </a:p>
          <a:p>
            <a:pPr marL="514350" indent="-514350">
              <a:buAutoNum type="arabicParenR"/>
            </a:pPr>
            <a:r>
              <a:rPr lang="cs-CZ" dirty="0" smtClean="0"/>
              <a:t>velmi jednoduše popsal(a) dané místo,</a:t>
            </a:r>
          </a:p>
          <a:p>
            <a:pPr marL="514350" indent="-514350">
              <a:buAutoNum type="arabicParenR"/>
            </a:pPr>
            <a:r>
              <a:rPr lang="cs-CZ" dirty="0" smtClean="0"/>
              <a:t>pověděl(a) ostatním svůj osobní zážitek z tohoto místa,</a:t>
            </a:r>
          </a:p>
          <a:p>
            <a:pPr marL="514350" indent="-514350">
              <a:buAutoNum type="arabicParenR"/>
            </a:pPr>
            <a:r>
              <a:rPr lang="cs-CZ" dirty="0"/>
              <a:t>s</a:t>
            </a:r>
            <a:r>
              <a:rPr lang="cs-CZ" dirty="0" smtClean="0"/>
              <a:t>vůj referát odevzdal(a) na formátu A4, s obrázkem, podpisem</a:t>
            </a:r>
          </a:p>
          <a:p>
            <a:pPr marL="0" indent="0">
              <a:buNone/>
            </a:pPr>
            <a:r>
              <a:rPr lang="cs-CZ" dirty="0" smtClean="0"/>
              <a:t>Známky z referátů budou zapsány do ŽK 24.10.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134</Words>
  <Application>Microsoft Office PowerPoint</Application>
  <PresentationFormat>Předvádění na obrazovce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Úvodní opakování</vt:lpstr>
      <vt:lpstr>Práce v pracovním sešitě 9/1</vt:lpstr>
      <vt:lpstr>Řešení úloh v pracovním sešitě str. 9</vt:lpstr>
      <vt:lpstr>Prezentace aplikace PowerPoint</vt:lpstr>
      <vt:lpstr>Prezentace aplikace PowerPoint</vt:lpstr>
      <vt:lpstr>Zápis do sešitu vlastivědy 19. října</vt:lpstr>
      <vt:lpstr>Referáty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sešitu:</dc:title>
  <dc:creator>uzivatel</dc:creator>
  <cp:lastModifiedBy>uzivatel</cp:lastModifiedBy>
  <cp:revision>7</cp:revision>
  <dcterms:created xsi:type="dcterms:W3CDTF">2016-10-17T17:15:54Z</dcterms:created>
  <dcterms:modified xsi:type="dcterms:W3CDTF">2016-10-18T09:13:55Z</dcterms:modified>
</cp:coreProperties>
</file>