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7" r:id="rId5"/>
    <p:sldId id="259" r:id="rId6"/>
    <p:sldId id="262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901A402-B950-4E4F-847B-B45E8FF01029}">
          <p14:sldIdLst>
            <p14:sldId id="256"/>
            <p14:sldId id="258"/>
            <p14:sldId id="261"/>
            <p14:sldId id="257"/>
            <p14:sldId id="259"/>
            <p14:sldId id="262"/>
            <p14:sldId id="260"/>
            <p14:sldId id="263"/>
            <p14:sldId id="264"/>
          </p14:sldIdLst>
        </p14:section>
        <p14:section name="Oddíl bez názvu" id="{84ACDA91-A715-4821-91DF-2D856835C930}">
          <p14:sldIdLst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34434-3C6E-4485-8EEC-B663755E750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0D9D-9388-4230-A02D-2D5395C90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137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34434-3C6E-4485-8EEC-B663755E750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0D9D-9388-4230-A02D-2D5395C90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78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34434-3C6E-4485-8EEC-B663755E750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0D9D-9388-4230-A02D-2D5395C90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8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34434-3C6E-4485-8EEC-B663755E750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0D9D-9388-4230-A02D-2D5395C90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20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34434-3C6E-4485-8EEC-B663755E750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0D9D-9388-4230-A02D-2D5395C90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1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34434-3C6E-4485-8EEC-B663755E750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0D9D-9388-4230-A02D-2D5395C90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34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34434-3C6E-4485-8EEC-B663755E750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0D9D-9388-4230-A02D-2D5395C90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447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34434-3C6E-4485-8EEC-B663755E750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0D9D-9388-4230-A02D-2D5395C90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02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34434-3C6E-4485-8EEC-B663755E750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0D9D-9388-4230-A02D-2D5395C90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54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34434-3C6E-4485-8EEC-B663755E750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0D9D-9388-4230-A02D-2D5395C90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44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34434-3C6E-4485-8EEC-B663755E750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0D9D-9388-4230-A02D-2D5395C90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23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34434-3C6E-4485-8EEC-B663755E750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50D9D-9388-4230-A02D-2D5395C90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07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cs-CZ" dirty="0" smtClean="0"/>
              <a:t>Mapa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776864" cy="475252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b="1" dirty="0" smtClean="0"/>
              <a:t>Mapa</a:t>
            </a:r>
            <a:r>
              <a:rPr lang="cs-CZ" dirty="0" smtClean="0"/>
              <a:t> je zmenšené, dvourozměrné </a:t>
            </a:r>
            <a:r>
              <a:rPr lang="cs-CZ" smtClean="0"/>
              <a:t>znázornění </a:t>
            </a:r>
            <a:r>
              <a:rPr lang="cs-CZ" smtClean="0"/>
              <a:t>krajiny.</a:t>
            </a:r>
            <a:endParaRPr lang="cs-CZ" dirty="0" smtClean="0"/>
          </a:p>
          <a:p>
            <a:pPr algn="l"/>
            <a:r>
              <a:rPr lang="cs-CZ" dirty="0" smtClean="0"/>
              <a:t>Rozlišujeme: </a:t>
            </a:r>
          </a:p>
          <a:p>
            <a:pPr algn="l"/>
            <a:r>
              <a:rPr lang="cs-CZ" dirty="0" smtClean="0"/>
              <a:t>1) obecně- zeměpisné (znázorňují hory, nížiny, řeky, obce)</a:t>
            </a:r>
          </a:p>
          <a:p>
            <a:pPr algn="l"/>
            <a:r>
              <a:rPr lang="cs-CZ" dirty="0" smtClean="0"/>
              <a:t>2) </a:t>
            </a:r>
            <a:r>
              <a:rPr lang="cs-CZ" dirty="0"/>
              <a:t>t</a:t>
            </a:r>
            <a:r>
              <a:rPr lang="cs-CZ" dirty="0" smtClean="0"/>
              <a:t>ematické </a:t>
            </a:r>
            <a:r>
              <a:rPr lang="cs-CZ" dirty="0" smtClean="0"/>
              <a:t>(znázorňují státy, vodstvo, průmysl,…)</a:t>
            </a:r>
          </a:p>
          <a:p>
            <a:pPr algn="l"/>
            <a:r>
              <a:rPr lang="cs-CZ" b="1" dirty="0" smtClean="0"/>
              <a:t>Atlas </a:t>
            </a:r>
            <a:r>
              <a:rPr lang="cs-CZ" dirty="0" smtClean="0"/>
              <a:t>je soubor map</a:t>
            </a:r>
          </a:p>
          <a:p>
            <a:pPr algn="l"/>
            <a:r>
              <a:rPr lang="cs-CZ" b="1" dirty="0" smtClean="0"/>
              <a:t>Glóbus </a:t>
            </a:r>
            <a:r>
              <a:rPr lang="cs-CZ" dirty="0" smtClean="0"/>
              <a:t>je prostorové znázornění Země</a:t>
            </a:r>
          </a:p>
          <a:p>
            <a:pPr algn="l"/>
            <a:r>
              <a:rPr lang="cs-CZ" b="1" dirty="0" smtClean="0"/>
              <a:t>Měřítko mapy </a:t>
            </a:r>
            <a:r>
              <a:rPr lang="cs-CZ" dirty="0" smtClean="0"/>
              <a:t>udává poměr zmenšení délky měřené na mapě k délce ve skutečnosti</a:t>
            </a:r>
            <a:r>
              <a:rPr lang="cs-CZ" b="1" dirty="0" smtClean="0"/>
              <a:t> </a:t>
            </a:r>
          </a:p>
          <a:p>
            <a:pPr algn="l"/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73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Značky na mapě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83568" y="13407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http://slideplayer.cz/slide/2422207/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844824"/>
            <a:ext cx="5886450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59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88640"/>
            <a:ext cx="9122127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6789500" cy="550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2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Obecně- zeměpisné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25"/>
            <a:ext cx="9144000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95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5"/>
            <a:ext cx="8352928" cy="625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44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Tematické mapy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68760"/>
            <a:ext cx="7632848" cy="538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85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60648"/>
            <a:ext cx="6696744" cy="629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27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2" y="764704"/>
            <a:ext cx="8017520" cy="485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4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Autoatlas – </a:t>
            </a:r>
            <a:br>
              <a:rPr lang="cs-CZ" dirty="0" smtClean="0"/>
            </a:br>
            <a:r>
              <a:rPr lang="cs-CZ" dirty="0" smtClean="0"/>
              <a:t>tematická mapa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37" y="320477"/>
            <a:ext cx="3076182" cy="432048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708920"/>
            <a:ext cx="5158738" cy="386407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11560" y="5085184"/>
            <a:ext cx="26179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GPS - Satelitní navigace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6398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75</Words>
  <Application>Microsoft Office PowerPoint</Application>
  <PresentationFormat>Předvádění na obrazovce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Mapa</vt:lpstr>
      <vt:lpstr>Prezentace aplikace PowerPoint</vt:lpstr>
      <vt:lpstr>Prezentace aplikace PowerPoint</vt:lpstr>
      <vt:lpstr>Obecně- zeměpisné</vt:lpstr>
      <vt:lpstr>Prezentace aplikace PowerPoint</vt:lpstr>
      <vt:lpstr>Tematické mapy</vt:lpstr>
      <vt:lpstr>Prezentace aplikace PowerPoint</vt:lpstr>
      <vt:lpstr>Prezentace aplikace PowerPoint</vt:lpstr>
      <vt:lpstr>Autoatlas –  tematická mapa</vt:lpstr>
      <vt:lpstr>Značky na mapě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</dc:title>
  <dc:creator>uzivatel</dc:creator>
  <cp:lastModifiedBy>uzivatel</cp:lastModifiedBy>
  <cp:revision>9</cp:revision>
  <dcterms:created xsi:type="dcterms:W3CDTF">2016-09-20T19:14:56Z</dcterms:created>
  <dcterms:modified xsi:type="dcterms:W3CDTF">2016-09-21T07:13:58Z</dcterms:modified>
</cp:coreProperties>
</file>